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Franklin Gothic"/>
      <p:bold r:id="rId23"/>
    </p:embeddedFont>
    <p:embeddedFont>
      <p:font typeface="Bebas Neue"/>
      <p:regular r:id="rId24"/>
    </p:embeddedFont>
    <p:embeddedFont>
      <p:font typeface="Roboto Condensed"/>
      <p:regular r:id="rId25"/>
      <p:bold r:id="rId26"/>
      <p:italic r:id="rId27"/>
      <p:boldItalic r:id="rId28"/>
    </p:embeddedFont>
    <p:embeddedFont>
      <p:font typeface="Roboto Mon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3" roundtripDataSignature="AMtx7mjTgyLNerCbvmnWWcbjVus7uuX0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BebasNeue-regular.fntdata"/><Relationship Id="rId23" Type="http://schemas.openxmlformats.org/officeDocument/2006/relationships/font" Target="fonts/FranklinGothic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Condensed-bold.fntdata"/><Relationship Id="rId25" Type="http://schemas.openxmlformats.org/officeDocument/2006/relationships/font" Target="fonts/RobotoCondensed-regular.fntdata"/><Relationship Id="rId28" Type="http://schemas.openxmlformats.org/officeDocument/2006/relationships/font" Target="fonts/RobotoCondensed-boldItalic.fntdata"/><Relationship Id="rId27" Type="http://schemas.openxmlformats.org/officeDocument/2006/relationships/font" Target="fonts/RobotoCondensed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Mon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Mono-italic.fntdata"/><Relationship Id="rId30" Type="http://schemas.openxmlformats.org/officeDocument/2006/relationships/font" Target="fonts/RobotoMono-bold.fntdata"/><Relationship Id="rId11" Type="http://schemas.openxmlformats.org/officeDocument/2006/relationships/slide" Target="slides/slide7.xml"/><Relationship Id="rId33" Type="http://customschemas.google.com/relationships/presentationmetadata" Target="metadata"/><Relationship Id="rId10" Type="http://schemas.openxmlformats.org/officeDocument/2006/relationships/slide" Target="slides/slide6.xml"/><Relationship Id="rId32" Type="http://schemas.openxmlformats.org/officeDocument/2006/relationships/font" Target="fonts/RobotoMon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3.png>
</file>

<file path=ppt/media/image15.pn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4.pn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9" name="Google Shape;18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5" name="Google Shape;195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1" name="Google Shape;201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7" name="Google Shape;20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57b8a12009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3" name="Google Shape;213;g357b8a12009_2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9" name="Google Shape;219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7b8a12009_3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357b8a12009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7b8a12009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1" name="Google Shape;231;g357b8a12009_3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6" name="Google Shape;236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1" name="Google Shape;14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7" name="Google Shape;147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0" name="Google Shape;160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7b8a1200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g357b8a12009_3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7b8a12009_3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357b8a12009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4" name="Google Shape;18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Relationship Id="rId3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1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42"/>
            <a:ext cx="12192431" cy="685775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2"/>
          <p:cNvSpPr txBox="1"/>
          <p:nvPr>
            <p:ph type="ctrTitle"/>
          </p:nvPr>
        </p:nvSpPr>
        <p:spPr>
          <a:xfrm>
            <a:off x="1721213" y="5276020"/>
            <a:ext cx="4112779" cy="239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728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" name="Google Shape;12;p22"/>
          <p:cNvSpPr txBox="1"/>
          <p:nvPr>
            <p:ph idx="1" type="subTitle"/>
          </p:nvPr>
        </p:nvSpPr>
        <p:spPr>
          <a:xfrm>
            <a:off x="1721214" y="5828916"/>
            <a:ext cx="5283748" cy="2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»"/>
              <a:defRPr sz="1092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sp>
        <p:nvSpPr>
          <p:cNvPr id="13" name="Google Shape;13;p22"/>
          <p:cNvSpPr/>
          <p:nvPr/>
        </p:nvSpPr>
        <p:spPr>
          <a:xfrm>
            <a:off x="1721214" y="5739387"/>
            <a:ext cx="5361631" cy="0"/>
          </a:xfrm>
          <a:custGeom>
            <a:rect b="b" l="l" r="r" t="t"/>
            <a:pathLst>
              <a:path extrusionOk="0" h="120000" w="8841105">
                <a:moveTo>
                  <a:pt x="0" y="0"/>
                </a:moveTo>
                <a:lnTo>
                  <a:pt x="8840652" y="0"/>
                </a:lnTo>
              </a:path>
            </a:pathLst>
          </a:custGeom>
          <a:noFill/>
          <a:ln cap="flat" cmpd="sng" w="104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3">
  <p:cSld name="TITLE_1_1">
    <p:bg>
      <p:bgPr>
        <a:solidFill>
          <a:schemeClr val="accent2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3"/>
          <p:cNvSpPr/>
          <p:nvPr/>
        </p:nvSpPr>
        <p:spPr>
          <a:xfrm flipH="1" rot="10800000">
            <a:off x="1" y="3086"/>
            <a:ext cx="6467841" cy="5737081"/>
          </a:xfrm>
          <a:custGeom>
            <a:rect b="b" l="l" r="r" t="t"/>
            <a:pathLst>
              <a:path extrusionOk="0" h="6374535" w="5389868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" name="Google Shape;59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03076" y="186298"/>
            <a:ext cx="5082864" cy="6013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a caricatura de una ciudad&#10;&#10;Descripción generada automáticamente" id="60" name="Google Shape;60;p33"/>
          <p:cNvPicPr preferRelativeResize="0"/>
          <p:nvPr/>
        </p:nvPicPr>
        <p:blipFill rotWithShape="1">
          <a:blip r:embed="rId3">
            <a:alphaModFix/>
          </a:blip>
          <a:srcRect b="0" l="9870" r="6482" t="0"/>
          <a:stretch/>
        </p:blipFill>
        <p:spPr>
          <a:xfrm>
            <a:off x="2" y="10"/>
            <a:ext cx="6281423" cy="5589566"/>
          </a:xfrm>
          <a:custGeom>
            <a:rect b="b" l="l" r="r" t="t"/>
            <a:pathLst>
              <a:path extrusionOk="0" h="6210629" w="523451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1" name="Google Shape;61;p33"/>
          <p:cNvSpPr txBox="1"/>
          <p:nvPr>
            <p:ph type="title"/>
          </p:nvPr>
        </p:nvSpPr>
        <p:spPr>
          <a:xfrm>
            <a:off x="4006100" y="3476150"/>
            <a:ext cx="7994400" cy="1603200"/>
          </a:xfrm>
          <a:prstGeom prst="rect">
            <a:avLst/>
          </a:prstGeom>
          <a:solidFill>
            <a:srgbClr val="898B90">
              <a:alpha val="67058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1">
  <p:cSld name="Título y objetos 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4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4" name="Google Shape;64;p34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rgbClr val="8189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34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34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67" name="Google Shape;67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89414"/>
            <a:ext cx="3662271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4"/>
          <p:cNvSpPr txBox="1"/>
          <p:nvPr>
            <p:ph idx="1" type="body"/>
          </p:nvPr>
        </p:nvSpPr>
        <p:spPr>
          <a:xfrm>
            <a:off x="392200" y="1218600"/>
            <a:ext cx="114076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69" name="Google Shape;69;p34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2">
  <p:cSld name="OBJECT 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5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35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89414"/>
            <a:ext cx="3662271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35"/>
          <p:cNvSpPr txBox="1"/>
          <p:nvPr>
            <p:ph idx="1" type="body"/>
          </p:nvPr>
        </p:nvSpPr>
        <p:spPr>
          <a:xfrm>
            <a:off x="392200" y="1218600"/>
            <a:ext cx="114076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75" name="Google Shape;75;p35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6" name="Google Shape;76;p35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35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3">
  <p:cSld name="OBJECT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rgbClr val="7027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6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accen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89414"/>
            <a:ext cx="3662271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36"/>
          <p:cNvSpPr txBox="1"/>
          <p:nvPr>
            <p:ph idx="1" type="body"/>
          </p:nvPr>
        </p:nvSpPr>
        <p:spPr>
          <a:xfrm>
            <a:off x="392200" y="1218600"/>
            <a:ext cx="114076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83" name="Google Shape;83;p36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4" name="Google Shape;84;p36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" name="Google Shape;85;p36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solidFill>
          <a:schemeClr val="dk2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7"/>
          <p:cNvSpPr txBox="1"/>
          <p:nvPr>
            <p:ph idx="1" type="body"/>
          </p:nvPr>
        </p:nvSpPr>
        <p:spPr>
          <a:xfrm>
            <a:off x="747184" y="2634922"/>
            <a:ext cx="10697633" cy="22757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pic>
        <p:nvPicPr>
          <p:cNvPr id="88" name="Google Shape;88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92751"/>
            <a:ext cx="3678716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37"/>
          <p:cNvSpPr txBox="1"/>
          <p:nvPr>
            <p:ph idx="2" type="body"/>
          </p:nvPr>
        </p:nvSpPr>
        <p:spPr>
          <a:xfrm>
            <a:off x="747184" y="1632286"/>
            <a:ext cx="10697633" cy="665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sp>
        <p:nvSpPr>
          <p:cNvPr id="90" name="Google Shape;90;p37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37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chemeClr val="dk2"/>
              </a:gs>
              <a:gs pos="6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37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3" name="Google Shape;93;p37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8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38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89414"/>
            <a:ext cx="3662271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38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9" name="Google Shape;99;p38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" name="Google Shape;100;p38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9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6">
  <p:cSld name="Título y objetos 6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0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40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lt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89414"/>
            <a:ext cx="3662271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40"/>
          <p:cNvSpPr txBox="1"/>
          <p:nvPr>
            <p:ph idx="1" type="body"/>
          </p:nvPr>
        </p:nvSpPr>
        <p:spPr>
          <a:xfrm>
            <a:off x="392200" y="1218600"/>
            <a:ext cx="114076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108" name="Google Shape;108;p40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9" name="Google Shape;109;p40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0" name="Google Shape;110;p40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Diseño personalizado">
  <p:cSld name="3_Diseño personalizado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41" y="0"/>
            <a:ext cx="1218792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41"/>
          <p:cNvSpPr txBox="1"/>
          <p:nvPr>
            <p:ph type="title"/>
          </p:nvPr>
        </p:nvSpPr>
        <p:spPr>
          <a:xfrm>
            <a:off x="4016505" y="4260740"/>
            <a:ext cx="593224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41" y="0"/>
            <a:ext cx="1218792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42"/>
          <p:cNvSpPr txBox="1"/>
          <p:nvPr>
            <p:ph type="title"/>
          </p:nvPr>
        </p:nvSpPr>
        <p:spPr>
          <a:xfrm>
            <a:off x="2907441" y="4214532"/>
            <a:ext cx="593224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Diseño personalizado">
  <p:cSld name="5_Diseño personalizado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2026"/>
            <a:ext cx="12195607" cy="685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4"/>
          <p:cNvSpPr txBox="1"/>
          <p:nvPr>
            <p:ph type="title"/>
          </p:nvPr>
        </p:nvSpPr>
        <p:spPr>
          <a:xfrm>
            <a:off x="504470" y="4353155"/>
            <a:ext cx="593224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>
  <p:cSld name="1_Title 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3"/>
          <p:cNvSpPr txBox="1"/>
          <p:nvPr>
            <p:ph type="title"/>
          </p:nvPr>
        </p:nvSpPr>
        <p:spPr>
          <a:xfrm>
            <a:off x="2907441" y="4214532"/>
            <a:ext cx="593224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19" name="Google Shape;119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42"/>
            <a:ext cx="1218792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>
  <p:cSld name="2_Title 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4"/>
          <p:cNvSpPr txBox="1"/>
          <p:nvPr>
            <p:ph type="title"/>
          </p:nvPr>
        </p:nvSpPr>
        <p:spPr>
          <a:xfrm>
            <a:off x="2907441" y="4214532"/>
            <a:ext cx="593224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22" name="Google Shape;122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41" y="0"/>
            <a:ext cx="1218792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Diseño personalizado">
  <p:cSld name="8_Diseño personalizado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431" cy="685775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45"/>
          <p:cNvSpPr/>
          <p:nvPr/>
        </p:nvSpPr>
        <p:spPr>
          <a:xfrm>
            <a:off x="293939" y="1601757"/>
            <a:ext cx="5999201" cy="1386232"/>
          </a:xfrm>
          <a:prstGeom prst="rect">
            <a:avLst/>
          </a:prstGeom>
          <a:solidFill>
            <a:schemeClr val="dk1">
              <a:alpha val="57647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5"/>
          <p:cNvSpPr txBox="1"/>
          <p:nvPr>
            <p:ph type="title"/>
          </p:nvPr>
        </p:nvSpPr>
        <p:spPr>
          <a:xfrm>
            <a:off x="558472" y="1828283"/>
            <a:ext cx="547013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>
                <a:solidFill>
                  <a:srgbClr val="257CE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7" name="Google Shape;127;p45"/>
          <p:cNvSpPr/>
          <p:nvPr/>
        </p:nvSpPr>
        <p:spPr>
          <a:xfrm>
            <a:off x="3900641" y="3874990"/>
            <a:ext cx="7653405" cy="2568339"/>
          </a:xfrm>
          <a:prstGeom prst="rect">
            <a:avLst/>
          </a:prstGeom>
          <a:solidFill>
            <a:schemeClr val="dk1">
              <a:alpha val="57647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42"/>
            <a:ext cx="12192431" cy="685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267"/>
            <a:ext cx="12195179" cy="685573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46"/>
          <p:cNvSpPr/>
          <p:nvPr/>
        </p:nvSpPr>
        <p:spPr>
          <a:xfrm>
            <a:off x="458260" y="3798662"/>
            <a:ext cx="5999201" cy="1386232"/>
          </a:xfrm>
          <a:prstGeom prst="rect">
            <a:avLst/>
          </a:prstGeom>
          <a:solidFill>
            <a:schemeClr val="dk1">
              <a:alpha val="57647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6"/>
          <p:cNvSpPr txBox="1"/>
          <p:nvPr>
            <p:ph type="title"/>
          </p:nvPr>
        </p:nvSpPr>
        <p:spPr>
          <a:xfrm>
            <a:off x="718288" y="3997032"/>
            <a:ext cx="547013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>
                <a:solidFill>
                  <a:srgbClr val="257CE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Diseño personalizado">
  <p:cSld name="6_Diseño personalizado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42"/>
            <a:ext cx="12192431" cy="685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41" y="0"/>
            <a:ext cx="1218792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8"/>
          <p:cNvSpPr/>
          <p:nvPr/>
        </p:nvSpPr>
        <p:spPr>
          <a:xfrm>
            <a:off x="4386194" y="4778652"/>
            <a:ext cx="5999201" cy="1386232"/>
          </a:xfrm>
          <a:prstGeom prst="rect">
            <a:avLst/>
          </a:prstGeom>
          <a:solidFill>
            <a:schemeClr val="dk1">
              <a:alpha val="57647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8"/>
          <p:cNvSpPr txBox="1"/>
          <p:nvPr>
            <p:ph type="title"/>
          </p:nvPr>
        </p:nvSpPr>
        <p:spPr>
          <a:xfrm>
            <a:off x="4646223" y="4977021"/>
            <a:ext cx="547013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>
                <a:solidFill>
                  <a:srgbClr val="257CE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seño personalizado">
  <p:cSld name="1_Diseño personalizado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6"/>
          <p:cNvSpPr txBox="1"/>
          <p:nvPr>
            <p:ph type="title"/>
          </p:nvPr>
        </p:nvSpPr>
        <p:spPr>
          <a:xfrm>
            <a:off x="1474901" y="433331"/>
            <a:ext cx="10302421" cy="447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183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26"/>
          <p:cNvSpPr/>
          <p:nvPr/>
        </p:nvSpPr>
        <p:spPr>
          <a:xfrm>
            <a:off x="-3851" y="397869"/>
            <a:ext cx="1360528" cy="643058"/>
          </a:xfrm>
          <a:custGeom>
            <a:rect b="b" l="l" r="r" t="t"/>
            <a:pathLst>
              <a:path extrusionOk="0" h="1060450" w="2243455">
                <a:moveTo>
                  <a:pt x="2243429" y="0"/>
                </a:moveTo>
                <a:lnTo>
                  <a:pt x="0" y="0"/>
                </a:lnTo>
                <a:lnTo>
                  <a:pt x="0" y="1059999"/>
                </a:lnTo>
                <a:lnTo>
                  <a:pt x="2243429" y="1059999"/>
                </a:lnTo>
                <a:lnTo>
                  <a:pt x="2243429" y="0"/>
                </a:lnTo>
                <a:close/>
              </a:path>
            </a:pathLst>
          </a:custGeom>
          <a:solidFill>
            <a:srgbClr val="257CE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6"/>
          <p:cNvSpPr/>
          <p:nvPr/>
        </p:nvSpPr>
        <p:spPr>
          <a:xfrm>
            <a:off x="10272195" y="6186691"/>
            <a:ext cx="955797" cy="309977"/>
          </a:xfrm>
          <a:custGeom>
            <a:rect b="b" l="l" r="r" t="t"/>
            <a:pathLst>
              <a:path extrusionOk="0" h="511175" w="1576069">
                <a:moveTo>
                  <a:pt x="441172" y="241312"/>
                </a:moveTo>
                <a:lnTo>
                  <a:pt x="435267" y="179641"/>
                </a:lnTo>
                <a:lnTo>
                  <a:pt x="418414" y="127673"/>
                </a:lnTo>
                <a:lnTo>
                  <a:pt x="392747" y="86601"/>
                </a:lnTo>
                <a:lnTo>
                  <a:pt x="391845" y="85153"/>
                </a:lnTo>
                <a:lnTo>
                  <a:pt x="356819" y="51803"/>
                </a:lnTo>
                <a:lnTo>
                  <a:pt x="322008" y="30734"/>
                </a:lnTo>
                <a:lnTo>
                  <a:pt x="322008" y="245008"/>
                </a:lnTo>
                <a:lnTo>
                  <a:pt x="316534" y="299389"/>
                </a:lnTo>
                <a:lnTo>
                  <a:pt x="300723" y="343433"/>
                </a:lnTo>
                <a:lnTo>
                  <a:pt x="275463" y="377329"/>
                </a:lnTo>
                <a:lnTo>
                  <a:pt x="241617" y="401231"/>
                </a:lnTo>
                <a:lnTo>
                  <a:pt x="200088" y="415315"/>
                </a:lnTo>
                <a:lnTo>
                  <a:pt x="151752" y="419722"/>
                </a:lnTo>
                <a:lnTo>
                  <a:pt x="141351" y="419684"/>
                </a:lnTo>
                <a:lnTo>
                  <a:pt x="130746" y="419442"/>
                </a:lnTo>
                <a:lnTo>
                  <a:pt x="120827" y="418769"/>
                </a:lnTo>
                <a:lnTo>
                  <a:pt x="112496" y="417474"/>
                </a:lnTo>
                <a:lnTo>
                  <a:pt x="112496" y="91033"/>
                </a:lnTo>
                <a:lnTo>
                  <a:pt x="121107" y="89408"/>
                </a:lnTo>
                <a:lnTo>
                  <a:pt x="132499" y="87985"/>
                </a:lnTo>
                <a:lnTo>
                  <a:pt x="146659" y="86982"/>
                </a:lnTo>
                <a:lnTo>
                  <a:pt x="163588" y="86601"/>
                </a:lnTo>
                <a:lnTo>
                  <a:pt x="209257" y="90881"/>
                </a:lnTo>
                <a:lnTo>
                  <a:pt x="248094" y="103809"/>
                </a:lnTo>
                <a:lnTo>
                  <a:pt x="279438" y="125552"/>
                </a:lnTo>
                <a:lnTo>
                  <a:pt x="302653" y="156235"/>
                </a:lnTo>
                <a:lnTo>
                  <a:pt x="317055" y="196011"/>
                </a:lnTo>
                <a:lnTo>
                  <a:pt x="322008" y="245008"/>
                </a:lnTo>
                <a:lnTo>
                  <a:pt x="322008" y="30734"/>
                </a:lnTo>
                <a:lnTo>
                  <a:pt x="318211" y="28422"/>
                </a:lnTo>
                <a:lnTo>
                  <a:pt x="272313" y="12306"/>
                </a:lnTo>
                <a:lnTo>
                  <a:pt x="217411" y="2997"/>
                </a:lnTo>
                <a:lnTo>
                  <a:pt x="151752" y="0"/>
                </a:lnTo>
                <a:lnTo>
                  <a:pt x="110134" y="685"/>
                </a:lnTo>
                <a:lnTo>
                  <a:pt x="70319" y="2768"/>
                </a:lnTo>
                <a:lnTo>
                  <a:pt x="33286" y="6235"/>
                </a:lnTo>
                <a:lnTo>
                  <a:pt x="0" y="11099"/>
                </a:lnTo>
                <a:lnTo>
                  <a:pt x="0" y="500392"/>
                </a:lnTo>
                <a:lnTo>
                  <a:pt x="23342" y="503123"/>
                </a:lnTo>
                <a:lnTo>
                  <a:pt x="52374" y="505485"/>
                </a:lnTo>
                <a:lnTo>
                  <a:pt x="87236" y="507161"/>
                </a:lnTo>
                <a:lnTo>
                  <a:pt x="128054" y="507796"/>
                </a:lnTo>
                <a:lnTo>
                  <a:pt x="184556" y="505294"/>
                </a:lnTo>
                <a:lnTo>
                  <a:pt x="236435" y="497713"/>
                </a:lnTo>
                <a:lnTo>
                  <a:pt x="283159" y="484936"/>
                </a:lnTo>
                <a:lnTo>
                  <a:pt x="324205" y="466864"/>
                </a:lnTo>
                <a:lnTo>
                  <a:pt x="359016" y="443407"/>
                </a:lnTo>
                <a:lnTo>
                  <a:pt x="382054" y="419722"/>
                </a:lnTo>
                <a:lnTo>
                  <a:pt x="385749" y="415925"/>
                </a:lnTo>
                <a:lnTo>
                  <a:pt x="408393" y="382181"/>
                </a:lnTo>
                <a:lnTo>
                  <a:pt x="425894" y="341972"/>
                </a:lnTo>
                <a:lnTo>
                  <a:pt x="437172" y="295097"/>
                </a:lnTo>
                <a:lnTo>
                  <a:pt x="441172" y="241312"/>
                </a:lnTo>
                <a:close/>
              </a:path>
              <a:path extrusionOk="0" h="511175" w="1576069">
                <a:moveTo>
                  <a:pt x="827582" y="502602"/>
                </a:moveTo>
                <a:lnTo>
                  <a:pt x="826490" y="478307"/>
                </a:lnTo>
                <a:lnTo>
                  <a:pt x="825538" y="450888"/>
                </a:lnTo>
                <a:lnTo>
                  <a:pt x="824865" y="420268"/>
                </a:lnTo>
                <a:lnTo>
                  <a:pt x="824611" y="386397"/>
                </a:lnTo>
                <a:lnTo>
                  <a:pt x="824611" y="140639"/>
                </a:lnTo>
                <a:lnTo>
                  <a:pt x="712089" y="140639"/>
                </a:lnTo>
                <a:lnTo>
                  <a:pt x="712089" y="365671"/>
                </a:lnTo>
                <a:lnTo>
                  <a:pt x="710628" y="373811"/>
                </a:lnTo>
                <a:lnTo>
                  <a:pt x="688695" y="406768"/>
                </a:lnTo>
                <a:lnTo>
                  <a:pt x="651395" y="419722"/>
                </a:lnTo>
                <a:lnTo>
                  <a:pt x="625627" y="413918"/>
                </a:lnTo>
                <a:lnTo>
                  <a:pt x="607910" y="397230"/>
                </a:lnTo>
                <a:lnTo>
                  <a:pt x="597687" y="370674"/>
                </a:lnTo>
                <a:lnTo>
                  <a:pt x="594398" y="335330"/>
                </a:lnTo>
                <a:lnTo>
                  <a:pt x="594398" y="140639"/>
                </a:lnTo>
                <a:lnTo>
                  <a:pt x="481888" y="140639"/>
                </a:lnTo>
                <a:lnTo>
                  <a:pt x="481888" y="353072"/>
                </a:lnTo>
                <a:lnTo>
                  <a:pt x="488022" y="412394"/>
                </a:lnTo>
                <a:lnTo>
                  <a:pt x="505383" y="456869"/>
                </a:lnTo>
                <a:lnTo>
                  <a:pt x="532409" y="487451"/>
                </a:lnTo>
                <a:lnTo>
                  <a:pt x="567537" y="505091"/>
                </a:lnTo>
                <a:lnTo>
                  <a:pt x="609206" y="510768"/>
                </a:lnTo>
                <a:lnTo>
                  <a:pt x="652399" y="504634"/>
                </a:lnTo>
                <a:lnTo>
                  <a:pt x="684987" y="489483"/>
                </a:lnTo>
                <a:lnTo>
                  <a:pt x="707986" y="470154"/>
                </a:lnTo>
                <a:lnTo>
                  <a:pt x="722452" y="451535"/>
                </a:lnTo>
                <a:lnTo>
                  <a:pt x="724674" y="451535"/>
                </a:lnTo>
                <a:lnTo>
                  <a:pt x="729869" y="502602"/>
                </a:lnTo>
                <a:lnTo>
                  <a:pt x="827582" y="502602"/>
                </a:lnTo>
                <a:close/>
              </a:path>
              <a:path extrusionOk="0" h="511175" w="1576069">
                <a:moveTo>
                  <a:pt x="1244155" y="318274"/>
                </a:moveTo>
                <a:lnTo>
                  <a:pt x="1238161" y="266484"/>
                </a:lnTo>
                <a:lnTo>
                  <a:pt x="1220876" y="221424"/>
                </a:lnTo>
                <a:lnTo>
                  <a:pt x="1193355" y="184315"/>
                </a:lnTo>
                <a:lnTo>
                  <a:pt x="1156639" y="156324"/>
                </a:lnTo>
                <a:lnTo>
                  <a:pt x="1127175" y="144729"/>
                </a:lnTo>
                <a:lnTo>
                  <a:pt x="1127175" y="321259"/>
                </a:lnTo>
                <a:lnTo>
                  <a:pt x="1122210" y="365747"/>
                </a:lnTo>
                <a:lnTo>
                  <a:pt x="1107948" y="400088"/>
                </a:lnTo>
                <a:lnTo>
                  <a:pt x="1085354" y="422224"/>
                </a:lnTo>
                <a:lnTo>
                  <a:pt x="1055395" y="430072"/>
                </a:lnTo>
                <a:lnTo>
                  <a:pt x="1054658" y="430072"/>
                </a:lnTo>
                <a:lnTo>
                  <a:pt x="1023213" y="421817"/>
                </a:lnTo>
                <a:lnTo>
                  <a:pt x="1000239" y="399072"/>
                </a:lnTo>
                <a:lnTo>
                  <a:pt x="986155" y="364807"/>
                </a:lnTo>
                <a:lnTo>
                  <a:pt x="981367" y="322008"/>
                </a:lnTo>
                <a:lnTo>
                  <a:pt x="985443" y="282206"/>
                </a:lnTo>
                <a:lnTo>
                  <a:pt x="998397" y="247332"/>
                </a:lnTo>
                <a:lnTo>
                  <a:pt x="1021346" y="222580"/>
                </a:lnTo>
                <a:lnTo>
                  <a:pt x="1055395" y="213169"/>
                </a:lnTo>
                <a:lnTo>
                  <a:pt x="1088174" y="222580"/>
                </a:lnTo>
                <a:lnTo>
                  <a:pt x="1110437" y="247230"/>
                </a:lnTo>
                <a:lnTo>
                  <a:pt x="1123149" y="281889"/>
                </a:lnTo>
                <a:lnTo>
                  <a:pt x="1127175" y="321259"/>
                </a:lnTo>
                <a:lnTo>
                  <a:pt x="1127175" y="144729"/>
                </a:lnTo>
                <a:lnTo>
                  <a:pt x="1111783" y="138658"/>
                </a:lnTo>
                <a:lnTo>
                  <a:pt x="1059827" y="132511"/>
                </a:lnTo>
                <a:lnTo>
                  <a:pt x="1012253" y="136982"/>
                </a:lnTo>
                <a:lnTo>
                  <a:pt x="970229" y="150050"/>
                </a:lnTo>
                <a:lnTo>
                  <a:pt x="934402" y="171119"/>
                </a:lnTo>
                <a:lnTo>
                  <a:pt x="905395" y="199644"/>
                </a:lnTo>
                <a:lnTo>
                  <a:pt x="883894" y="235051"/>
                </a:lnTo>
                <a:lnTo>
                  <a:pt x="870508" y="276745"/>
                </a:lnTo>
                <a:lnTo>
                  <a:pt x="865911" y="324192"/>
                </a:lnTo>
                <a:lnTo>
                  <a:pt x="872426" y="378625"/>
                </a:lnTo>
                <a:lnTo>
                  <a:pt x="890930" y="424548"/>
                </a:lnTo>
                <a:lnTo>
                  <a:pt x="919835" y="461340"/>
                </a:lnTo>
                <a:lnTo>
                  <a:pt x="957567" y="488378"/>
                </a:lnTo>
                <a:lnTo>
                  <a:pt x="1002538" y="505066"/>
                </a:lnTo>
                <a:lnTo>
                  <a:pt x="1053160" y="510755"/>
                </a:lnTo>
                <a:lnTo>
                  <a:pt x="1053896" y="510755"/>
                </a:lnTo>
                <a:lnTo>
                  <a:pt x="1094740" y="507009"/>
                </a:lnTo>
                <a:lnTo>
                  <a:pt x="1133703" y="495655"/>
                </a:lnTo>
                <a:lnTo>
                  <a:pt x="1169187" y="476491"/>
                </a:lnTo>
                <a:lnTo>
                  <a:pt x="1199578" y="449364"/>
                </a:lnTo>
                <a:lnTo>
                  <a:pt x="1223276" y="414070"/>
                </a:lnTo>
                <a:lnTo>
                  <a:pt x="1238669" y="370433"/>
                </a:lnTo>
                <a:lnTo>
                  <a:pt x="1244155" y="318274"/>
                </a:lnTo>
                <a:close/>
              </a:path>
              <a:path extrusionOk="0" h="511175" w="1576069">
                <a:moveTo>
                  <a:pt x="1575854" y="146558"/>
                </a:moveTo>
                <a:lnTo>
                  <a:pt x="1556600" y="140614"/>
                </a:lnTo>
                <a:lnTo>
                  <a:pt x="1535125" y="136194"/>
                </a:lnTo>
                <a:lnTo>
                  <a:pt x="1512544" y="133451"/>
                </a:lnTo>
                <a:lnTo>
                  <a:pt x="1489964" y="132499"/>
                </a:lnTo>
                <a:lnTo>
                  <a:pt x="1436065" y="137604"/>
                </a:lnTo>
                <a:lnTo>
                  <a:pt x="1389964" y="152133"/>
                </a:lnTo>
                <a:lnTo>
                  <a:pt x="1351838" y="174917"/>
                </a:lnTo>
                <a:lnTo>
                  <a:pt x="1321866" y="204762"/>
                </a:lnTo>
                <a:lnTo>
                  <a:pt x="1300238" y="240499"/>
                </a:lnTo>
                <a:lnTo>
                  <a:pt x="1287132" y="280949"/>
                </a:lnTo>
                <a:lnTo>
                  <a:pt x="1282712" y="324942"/>
                </a:lnTo>
                <a:lnTo>
                  <a:pt x="1287195" y="371144"/>
                </a:lnTo>
                <a:lnTo>
                  <a:pt x="1300264" y="411645"/>
                </a:lnTo>
                <a:lnTo>
                  <a:pt x="1321346" y="445947"/>
                </a:lnTo>
                <a:lnTo>
                  <a:pt x="1349870" y="473532"/>
                </a:lnTo>
                <a:lnTo>
                  <a:pt x="1385277" y="493864"/>
                </a:lnTo>
                <a:lnTo>
                  <a:pt x="1426984" y="506450"/>
                </a:lnTo>
                <a:lnTo>
                  <a:pt x="1474431" y="510755"/>
                </a:lnTo>
                <a:lnTo>
                  <a:pt x="1505470" y="509460"/>
                </a:lnTo>
                <a:lnTo>
                  <a:pt x="1556994" y="500468"/>
                </a:lnTo>
                <a:lnTo>
                  <a:pt x="1561782" y="410832"/>
                </a:lnTo>
                <a:lnTo>
                  <a:pt x="1548282" y="415810"/>
                </a:lnTo>
                <a:lnTo>
                  <a:pt x="1533182" y="419531"/>
                </a:lnTo>
                <a:lnTo>
                  <a:pt x="1516278" y="421868"/>
                </a:lnTo>
                <a:lnTo>
                  <a:pt x="1497355" y="422681"/>
                </a:lnTo>
                <a:lnTo>
                  <a:pt x="1458760" y="416090"/>
                </a:lnTo>
                <a:lnTo>
                  <a:pt x="1427226" y="396582"/>
                </a:lnTo>
                <a:lnTo>
                  <a:pt x="1405966" y="364591"/>
                </a:lnTo>
                <a:lnTo>
                  <a:pt x="1398155" y="320522"/>
                </a:lnTo>
                <a:lnTo>
                  <a:pt x="1404683" y="279692"/>
                </a:lnTo>
                <a:lnTo>
                  <a:pt x="1424178" y="247599"/>
                </a:lnTo>
                <a:lnTo>
                  <a:pt x="1454924" y="226606"/>
                </a:lnTo>
                <a:lnTo>
                  <a:pt x="1495171" y="219087"/>
                </a:lnTo>
                <a:lnTo>
                  <a:pt x="1515630" y="219989"/>
                </a:lnTo>
                <a:lnTo>
                  <a:pt x="1532737" y="222427"/>
                </a:lnTo>
                <a:lnTo>
                  <a:pt x="1546796" y="225971"/>
                </a:lnTo>
                <a:lnTo>
                  <a:pt x="1558086" y="230212"/>
                </a:lnTo>
                <a:lnTo>
                  <a:pt x="1575854" y="14655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6"/>
          <p:cNvSpPr/>
          <p:nvPr/>
        </p:nvSpPr>
        <p:spPr>
          <a:xfrm>
            <a:off x="11294124" y="6212763"/>
            <a:ext cx="229515" cy="284948"/>
          </a:xfrm>
          <a:custGeom>
            <a:rect b="b" l="l" r="r" t="t"/>
            <a:pathLst>
              <a:path extrusionOk="0" h="469900" w="378459">
                <a:moveTo>
                  <a:pt x="377967" y="0"/>
                </a:moveTo>
                <a:lnTo>
                  <a:pt x="273688" y="0"/>
                </a:lnTo>
                <a:lnTo>
                  <a:pt x="273688" y="266117"/>
                </a:lnTo>
                <a:lnTo>
                  <a:pt x="268116" y="319317"/>
                </a:lnTo>
                <a:lnTo>
                  <a:pt x="251744" y="356757"/>
                </a:lnTo>
                <a:lnTo>
                  <a:pt x="225083" y="378889"/>
                </a:lnTo>
                <a:lnTo>
                  <a:pt x="188643" y="386166"/>
                </a:lnTo>
                <a:lnTo>
                  <a:pt x="152992" y="378600"/>
                </a:lnTo>
                <a:lnTo>
                  <a:pt x="126738" y="355987"/>
                </a:lnTo>
                <a:lnTo>
                  <a:pt x="110518" y="318451"/>
                </a:lnTo>
                <a:lnTo>
                  <a:pt x="104970" y="266117"/>
                </a:lnTo>
                <a:lnTo>
                  <a:pt x="104970" y="0"/>
                </a:lnTo>
                <a:lnTo>
                  <a:pt x="0" y="0"/>
                </a:lnTo>
                <a:lnTo>
                  <a:pt x="0" y="257897"/>
                </a:lnTo>
                <a:lnTo>
                  <a:pt x="4140" y="316080"/>
                </a:lnTo>
                <a:lnTo>
                  <a:pt x="16320" y="364420"/>
                </a:lnTo>
                <a:lnTo>
                  <a:pt x="36180" y="403244"/>
                </a:lnTo>
                <a:lnTo>
                  <a:pt x="63360" y="432875"/>
                </a:lnTo>
                <a:lnTo>
                  <a:pt x="97498" y="453638"/>
                </a:lnTo>
                <a:lnTo>
                  <a:pt x="138234" y="465858"/>
                </a:lnTo>
                <a:lnTo>
                  <a:pt x="185209" y="469860"/>
                </a:lnTo>
                <a:lnTo>
                  <a:pt x="233897" y="465682"/>
                </a:lnTo>
                <a:lnTo>
                  <a:pt x="276216" y="453068"/>
                </a:lnTo>
                <a:lnTo>
                  <a:pt x="311756" y="431899"/>
                </a:lnTo>
                <a:lnTo>
                  <a:pt x="340111" y="402056"/>
                </a:lnTo>
                <a:lnTo>
                  <a:pt x="360870" y="363417"/>
                </a:lnTo>
                <a:lnTo>
                  <a:pt x="373625" y="315865"/>
                </a:lnTo>
                <a:lnTo>
                  <a:pt x="377967" y="259280"/>
                </a:lnTo>
                <a:lnTo>
                  <a:pt x="37796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" name="Google Shape;27;p26"/>
          <p:cNvGrpSpPr/>
          <p:nvPr/>
        </p:nvGrpSpPr>
        <p:grpSpPr>
          <a:xfrm>
            <a:off x="11555126" y="6135384"/>
            <a:ext cx="258961" cy="362375"/>
            <a:chOff x="19053919" y="10117702"/>
            <a:chExt cx="427015" cy="597582"/>
          </a:xfrm>
        </p:grpSpPr>
        <p:sp>
          <p:nvSpPr>
            <p:cNvPr id="28" name="Google Shape;28;p26"/>
            <p:cNvSpPr/>
            <p:nvPr/>
          </p:nvSpPr>
          <p:spPr>
            <a:xfrm>
              <a:off x="19053919" y="10237764"/>
              <a:ext cx="366395" cy="477520"/>
            </a:xfrm>
            <a:custGeom>
              <a:rect b="b" l="l" r="r" t="t"/>
              <a:pathLst>
                <a:path extrusionOk="0" h="477520" w="366394">
                  <a:moveTo>
                    <a:pt x="252421" y="0"/>
                  </a:moveTo>
                  <a:lnTo>
                    <a:pt x="206913" y="3226"/>
                  </a:lnTo>
                  <a:lnTo>
                    <a:pt x="164136" y="12810"/>
                  </a:lnTo>
                  <a:lnTo>
                    <a:pt x="124791" y="28603"/>
                  </a:lnTo>
                  <a:lnTo>
                    <a:pt x="89578" y="50459"/>
                  </a:lnTo>
                  <a:lnTo>
                    <a:pt x="59197" y="78232"/>
                  </a:lnTo>
                  <a:lnTo>
                    <a:pt x="34348" y="111776"/>
                  </a:lnTo>
                  <a:lnTo>
                    <a:pt x="15732" y="150943"/>
                  </a:lnTo>
                  <a:lnTo>
                    <a:pt x="4049" y="195587"/>
                  </a:lnTo>
                  <a:lnTo>
                    <a:pt x="0" y="245563"/>
                  </a:lnTo>
                  <a:lnTo>
                    <a:pt x="3849" y="293331"/>
                  </a:lnTo>
                  <a:lnTo>
                    <a:pt x="15359" y="337340"/>
                  </a:lnTo>
                  <a:lnTo>
                    <a:pt x="34475" y="376785"/>
                  </a:lnTo>
                  <a:lnTo>
                    <a:pt x="61138" y="410861"/>
                  </a:lnTo>
                  <a:lnTo>
                    <a:pt x="95292" y="438765"/>
                  </a:lnTo>
                  <a:lnTo>
                    <a:pt x="136882" y="459692"/>
                  </a:lnTo>
                  <a:lnTo>
                    <a:pt x="185849" y="472838"/>
                  </a:lnTo>
                  <a:lnTo>
                    <a:pt x="242139" y="477399"/>
                  </a:lnTo>
                  <a:lnTo>
                    <a:pt x="281711" y="475535"/>
                  </a:lnTo>
                  <a:lnTo>
                    <a:pt x="315367" y="470716"/>
                  </a:lnTo>
                  <a:lnTo>
                    <a:pt x="342072" y="464093"/>
                  </a:lnTo>
                  <a:lnTo>
                    <a:pt x="360795" y="456823"/>
                  </a:lnTo>
                  <a:lnTo>
                    <a:pt x="345036" y="375213"/>
                  </a:lnTo>
                  <a:lnTo>
                    <a:pt x="327174" y="381031"/>
                  </a:lnTo>
                  <a:lnTo>
                    <a:pt x="305583" y="385825"/>
                  </a:lnTo>
                  <a:lnTo>
                    <a:pt x="281936" y="389081"/>
                  </a:lnTo>
                  <a:lnTo>
                    <a:pt x="257908" y="390281"/>
                  </a:lnTo>
                  <a:lnTo>
                    <a:pt x="206680" y="383477"/>
                  </a:lnTo>
                  <a:lnTo>
                    <a:pt x="165463" y="363832"/>
                  </a:lnTo>
                  <a:lnTo>
                    <a:pt x="135046" y="332499"/>
                  </a:lnTo>
                  <a:lnTo>
                    <a:pt x="116217" y="290629"/>
                  </a:lnTo>
                  <a:lnTo>
                    <a:pt x="109766" y="239374"/>
                  </a:lnTo>
                  <a:lnTo>
                    <a:pt x="117134" y="183960"/>
                  </a:lnTo>
                  <a:lnTo>
                    <a:pt x="137767" y="141083"/>
                  </a:lnTo>
                  <a:lnTo>
                    <a:pt x="169464" y="110615"/>
                  </a:lnTo>
                  <a:lnTo>
                    <a:pt x="210018" y="92429"/>
                  </a:lnTo>
                  <a:lnTo>
                    <a:pt x="257227" y="86395"/>
                  </a:lnTo>
                  <a:lnTo>
                    <a:pt x="283580" y="87824"/>
                  </a:lnTo>
                  <a:lnTo>
                    <a:pt x="307041" y="91638"/>
                  </a:lnTo>
                  <a:lnTo>
                    <a:pt x="327548" y="97129"/>
                  </a:lnTo>
                  <a:lnTo>
                    <a:pt x="345036" y="103588"/>
                  </a:lnTo>
                  <a:lnTo>
                    <a:pt x="366302" y="20575"/>
                  </a:lnTo>
                  <a:lnTo>
                    <a:pt x="348314" y="13309"/>
                  </a:lnTo>
                  <a:lnTo>
                    <a:pt x="322736" y="6686"/>
                  </a:lnTo>
                  <a:lnTo>
                    <a:pt x="290470" y="1864"/>
                  </a:lnTo>
                  <a:lnTo>
                    <a:pt x="2524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37"/>
                <a:buFont typeface="Arial"/>
                <a:buNone/>
              </a:pPr>
              <a:r>
                <a:t/>
              </a:r>
              <a:endParaRPr b="0" i="0" sz="63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9" name="Google Shape;29;p2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9368634" y="10117702"/>
              <a:ext cx="112300" cy="11226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Diseño personalizado">
  <p:cSld name="4_Diseño personalizado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42"/>
            <a:ext cx="12192431" cy="685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42"/>
            <a:ext cx="1218792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29"/>
          <p:cNvSpPr/>
          <p:nvPr/>
        </p:nvSpPr>
        <p:spPr>
          <a:xfrm>
            <a:off x="2676388" y="2551053"/>
            <a:ext cx="5999201" cy="1386232"/>
          </a:xfrm>
          <a:prstGeom prst="rect">
            <a:avLst/>
          </a:prstGeom>
          <a:solidFill>
            <a:schemeClr val="dk1">
              <a:alpha val="57647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9"/>
          <p:cNvSpPr txBox="1"/>
          <p:nvPr>
            <p:ph type="title"/>
          </p:nvPr>
        </p:nvSpPr>
        <p:spPr>
          <a:xfrm>
            <a:off x="2936416" y="2749423"/>
            <a:ext cx="547013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>
                <a:solidFill>
                  <a:srgbClr val="257CE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7"/>
          <p:cNvSpPr/>
          <p:nvPr/>
        </p:nvSpPr>
        <p:spPr>
          <a:xfrm>
            <a:off x="441023" y="6186691"/>
            <a:ext cx="955797" cy="309977"/>
          </a:xfrm>
          <a:custGeom>
            <a:rect b="b" l="l" r="r" t="t"/>
            <a:pathLst>
              <a:path extrusionOk="0" h="511175" w="1576070">
                <a:moveTo>
                  <a:pt x="441172" y="241312"/>
                </a:moveTo>
                <a:lnTo>
                  <a:pt x="435267" y="179641"/>
                </a:lnTo>
                <a:lnTo>
                  <a:pt x="418414" y="127673"/>
                </a:lnTo>
                <a:lnTo>
                  <a:pt x="392747" y="86601"/>
                </a:lnTo>
                <a:lnTo>
                  <a:pt x="391845" y="85153"/>
                </a:lnTo>
                <a:lnTo>
                  <a:pt x="356819" y="51803"/>
                </a:lnTo>
                <a:lnTo>
                  <a:pt x="322008" y="30734"/>
                </a:lnTo>
                <a:lnTo>
                  <a:pt x="322008" y="245008"/>
                </a:lnTo>
                <a:lnTo>
                  <a:pt x="316547" y="299389"/>
                </a:lnTo>
                <a:lnTo>
                  <a:pt x="300736" y="343433"/>
                </a:lnTo>
                <a:lnTo>
                  <a:pt x="275463" y="377329"/>
                </a:lnTo>
                <a:lnTo>
                  <a:pt x="241617" y="401231"/>
                </a:lnTo>
                <a:lnTo>
                  <a:pt x="200088" y="415315"/>
                </a:lnTo>
                <a:lnTo>
                  <a:pt x="151752" y="419722"/>
                </a:lnTo>
                <a:lnTo>
                  <a:pt x="141351" y="419684"/>
                </a:lnTo>
                <a:lnTo>
                  <a:pt x="130746" y="419442"/>
                </a:lnTo>
                <a:lnTo>
                  <a:pt x="120827" y="418769"/>
                </a:lnTo>
                <a:lnTo>
                  <a:pt x="112496" y="417474"/>
                </a:lnTo>
                <a:lnTo>
                  <a:pt x="112496" y="91033"/>
                </a:lnTo>
                <a:lnTo>
                  <a:pt x="121119" y="89408"/>
                </a:lnTo>
                <a:lnTo>
                  <a:pt x="132499" y="87985"/>
                </a:lnTo>
                <a:lnTo>
                  <a:pt x="146659" y="86982"/>
                </a:lnTo>
                <a:lnTo>
                  <a:pt x="163601" y="86601"/>
                </a:lnTo>
                <a:lnTo>
                  <a:pt x="209257" y="90881"/>
                </a:lnTo>
                <a:lnTo>
                  <a:pt x="248094" y="103809"/>
                </a:lnTo>
                <a:lnTo>
                  <a:pt x="279450" y="125552"/>
                </a:lnTo>
                <a:lnTo>
                  <a:pt x="302653" y="156235"/>
                </a:lnTo>
                <a:lnTo>
                  <a:pt x="317055" y="196011"/>
                </a:lnTo>
                <a:lnTo>
                  <a:pt x="322008" y="245008"/>
                </a:lnTo>
                <a:lnTo>
                  <a:pt x="322008" y="30734"/>
                </a:lnTo>
                <a:lnTo>
                  <a:pt x="318211" y="28422"/>
                </a:lnTo>
                <a:lnTo>
                  <a:pt x="272313" y="12306"/>
                </a:lnTo>
                <a:lnTo>
                  <a:pt x="217411" y="2997"/>
                </a:lnTo>
                <a:lnTo>
                  <a:pt x="151752" y="0"/>
                </a:lnTo>
                <a:lnTo>
                  <a:pt x="110134" y="685"/>
                </a:lnTo>
                <a:lnTo>
                  <a:pt x="70319" y="2768"/>
                </a:lnTo>
                <a:lnTo>
                  <a:pt x="33286" y="6235"/>
                </a:lnTo>
                <a:lnTo>
                  <a:pt x="0" y="11099"/>
                </a:lnTo>
                <a:lnTo>
                  <a:pt x="0" y="500392"/>
                </a:lnTo>
                <a:lnTo>
                  <a:pt x="23342" y="503123"/>
                </a:lnTo>
                <a:lnTo>
                  <a:pt x="52374" y="505485"/>
                </a:lnTo>
                <a:lnTo>
                  <a:pt x="87236" y="507161"/>
                </a:lnTo>
                <a:lnTo>
                  <a:pt x="128054" y="507796"/>
                </a:lnTo>
                <a:lnTo>
                  <a:pt x="184556" y="505294"/>
                </a:lnTo>
                <a:lnTo>
                  <a:pt x="236435" y="497713"/>
                </a:lnTo>
                <a:lnTo>
                  <a:pt x="283171" y="484936"/>
                </a:lnTo>
                <a:lnTo>
                  <a:pt x="324205" y="466864"/>
                </a:lnTo>
                <a:lnTo>
                  <a:pt x="359029" y="443407"/>
                </a:lnTo>
                <a:lnTo>
                  <a:pt x="382054" y="419722"/>
                </a:lnTo>
                <a:lnTo>
                  <a:pt x="385749" y="415925"/>
                </a:lnTo>
                <a:lnTo>
                  <a:pt x="408393" y="382181"/>
                </a:lnTo>
                <a:lnTo>
                  <a:pt x="425894" y="341972"/>
                </a:lnTo>
                <a:lnTo>
                  <a:pt x="437172" y="295097"/>
                </a:lnTo>
                <a:lnTo>
                  <a:pt x="441172" y="241312"/>
                </a:lnTo>
                <a:close/>
              </a:path>
              <a:path extrusionOk="0" h="511175" w="1576070">
                <a:moveTo>
                  <a:pt x="827582" y="502602"/>
                </a:moveTo>
                <a:lnTo>
                  <a:pt x="826503" y="478307"/>
                </a:lnTo>
                <a:lnTo>
                  <a:pt x="825550" y="450888"/>
                </a:lnTo>
                <a:lnTo>
                  <a:pt x="824865" y="420268"/>
                </a:lnTo>
                <a:lnTo>
                  <a:pt x="824611" y="386397"/>
                </a:lnTo>
                <a:lnTo>
                  <a:pt x="824611" y="140639"/>
                </a:lnTo>
                <a:lnTo>
                  <a:pt x="712089" y="140639"/>
                </a:lnTo>
                <a:lnTo>
                  <a:pt x="712089" y="365671"/>
                </a:lnTo>
                <a:lnTo>
                  <a:pt x="710641" y="373811"/>
                </a:lnTo>
                <a:lnTo>
                  <a:pt x="688695" y="406768"/>
                </a:lnTo>
                <a:lnTo>
                  <a:pt x="651395" y="419722"/>
                </a:lnTo>
                <a:lnTo>
                  <a:pt x="625627" y="413918"/>
                </a:lnTo>
                <a:lnTo>
                  <a:pt x="607910" y="397230"/>
                </a:lnTo>
                <a:lnTo>
                  <a:pt x="597687" y="370674"/>
                </a:lnTo>
                <a:lnTo>
                  <a:pt x="594398" y="335330"/>
                </a:lnTo>
                <a:lnTo>
                  <a:pt x="594398" y="140639"/>
                </a:lnTo>
                <a:lnTo>
                  <a:pt x="481888" y="140639"/>
                </a:lnTo>
                <a:lnTo>
                  <a:pt x="481888" y="353072"/>
                </a:lnTo>
                <a:lnTo>
                  <a:pt x="488022" y="412394"/>
                </a:lnTo>
                <a:lnTo>
                  <a:pt x="505383" y="456869"/>
                </a:lnTo>
                <a:lnTo>
                  <a:pt x="532409" y="487451"/>
                </a:lnTo>
                <a:lnTo>
                  <a:pt x="567537" y="505091"/>
                </a:lnTo>
                <a:lnTo>
                  <a:pt x="609206" y="510768"/>
                </a:lnTo>
                <a:lnTo>
                  <a:pt x="652399" y="504634"/>
                </a:lnTo>
                <a:lnTo>
                  <a:pt x="684987" y="489483"/>
                </a:lnTo>
                <a:lnTo>
                  <a:pt x="707986" y="470154"/>
                </a:lnTo>
                <a:lnTo>
                  <a:pt x="722452" y="451535"/>
                </a:lnTo>
                <a:lnTo>
                  <a:pt x="724674" y="451535"/>
                </a:lnTo>
                <a:lnTo>
                  <a:pt x="729869" y="502602"/>
                </a:lnTo>
                <a:lnTo>
                  <a:pt x="827582" y="502602"/>
                </a:lnTo>
                <a:close/>
              </a:path>
              <a:path extrusionOk="0" h="511175" w="1576070">
                <a:moveTo>
                  <a:pt x="1244155" y="318274"/>
                </a:moveTo>
                <a:lnTo>
                  <a:pt x="1238161" y="266484"/>
                </a:lnTo>
                <a:lnTo>
                  <a:pt x="1220889" y="221424"/>
                </a:lnTo>
                <a:lnTo>
                  <a:pt x="1193355" y="184315"/>
                </a:lnTo>
                <a:lnTo>
                  <a:pt x="1156652" y="156324"/>
                </a:lnTo>
                <a:lnTo>
                  <a:pt x="1127175" y="144729"/>
                </a:lnTo>
                <a:lnTo>
                  <a:pt x="1127175" y="321259"/>
                </a:lnTo>
                <a:lnTo>
                  <a:pt x="1122210" y="365747"/>
                </a:lnTo>
                <a:lnTo>
                  <a:pt x="1107948" y="400088"/>
                </a:lnTo>
                <a:lnTo>
                  <a:pt x="1085354" y="422224"/>
                </a:lnTo>
                <a:lnTo>
                  <a:pt x="1055395" y="430072"/>
                </a:lnTo>
                <a:lnTo>
                  <a:pt x="1054658" y="430072"/>
                </a:lnTo>
                <a:lnTo>
                  <a:pt x="1023213" y="421817"/>
                </a:lnTo>
                <a:lnTo>
                  <a:pt x="1000252" y="399072"/>
                </a:lnTo>
                <a:lnTo>
                  <a:pt x="986155" y="364807"/>
                </a:lnTo>
                <a:lnTo>
                  <a:pt x="981367" y="322008"/>
                </a:lnTo>
                <a:lnTo>
                  <a:pt x="985443" y="282206"/>
                </a:lnTo>
                <a:lnTo>
                  <a:pt x="998397" y="247332"/>
                </a:lnTo>
                <a:lnTo>
                  <a:pt x="1021359" y="222580"/>
                </a:lnTo>
                <a:lnTo>
                  <a:pt x="1055395" y="213169"/>
                </a:lnTo>
                <a:lnTo>
                  <a:pt x="1088174" y="222580"/>
                </a:lnTo>
                <a:lnTo>
                  <a:pt x="1110449" y="247230"/>
                </a:lnTo>
                <a:lnTo>
                  <a:pt x="1123149" y="281889"/>
                </a:lnTo>
                <a:lnTo>
                  <a:pt x="1127175" y="321259"/>
                </a:lnTo>
                <a:lnTo>
                  <a:pt x="1127175" y="144729"/>
                </a:lnTo>
                <a:lnTo>
                  <a:pt x="1111783" y="138658"/>
                </a:lnTo>
                <a:lnTo>
                  <a:pt x="1059827" y="132511"/>
                </a:lnTo>
                <a:lnTo>
                  <a:pt x="1012253" y="136982"/>
                </a:lnTo>
                <a:lnTo>
                  <a:pt x="970229" y="150050"/>
                </a:lnTo>
                <a:lnTo>
                  <a:pt x="934402" y="171119"/>
                </a:lnTo>
                <a:lnTo>
                  <a:pt x="905408" y="199644"/>
                </a:lnTo>
                <a:lnTo>
                  <a:pt x="883894" y="235051"/>
                </a:lnTo>
                <a:lnTo>
                  <a:pt x="870508" y="276745"/>
                </a:lnTo>
                <a:lnTo>
                  <a:pt x="865911" y="324192"/>
                </a:lnTo>
                <a:lnTo>
                  <a:pt x="872426" y="378625"/>
                </a:lnTo>
                <a:lnTo>
                  <a:pt x="890930" y="424548"/>
                </a:lnTo>
                <a:lnTo>
                  <a:pt x="919848" y="461340"/>
                </a:lnTo>
                <a:lnTo>
                  <a:pt x="957580" y="488378"/>
                </a:lnTo>
                <a:lnTo>
                  <a:pt x="1002538" y="505066"/>
                </a:lnTo>
                <a:lnTo>
                  <a:pt x="1053160" y="510755"/>
                </a:lnTo>
                <a:lnTo>
                  <a:pt x="1053909" y="510755"/>
                </a:lnTo>
                <a:lnTo>
                  <a:pt x="1094740" y="507009"/>
                </a:lnTo>
                <a:lnTo>
                  <a:pt x="1133703" y="495655"/>
                </a:lnTo>
                <a:lnTo>
                  <a:pt x="1169187" y="476491"/>
                </a:lnTo>
                <a:lnTo>
                  <a:pt x="1199578" y="449364"/>
                </a:lnTo>
                <a:lnTo>
                  <a:pt x="1223276" y="414070"/>
                </a:lnTo>
                <a:lnTo>
                  <a:pt x="1238669" y="370433"/>
                </a:lnTo>
                <a:lnTo>
                  <a:pt x="1244155" y="318274"/>
                </a:lnTo>
                <a:close/>
              </a:path>
              <a:path extrusionOk="0" h="511175" w="1576070">
                <a:moveTo>
                  <a:pt x="1575854" y="146558"/>
                </a:moveTo>
                <a:lnTo>
                  <a:pt x="1556600" y="140614"/>
                </a:lnTo>
                <a:lnTo>
                  <a:pt x="1535125" y="136194"/>
                </a:lnTo>
                <a:lnTo>
                  <a:pt x="1512557" y="133451"/>
                </a:lnTo>
                <a:lnTo>
                  <a:pt x="1489964" y="132499"/>
                </a:lnTo>
                <a:lnTo>
                  <a:pt x="1436077" y="137604"/>
                </a:lnTo>
                <a:lnTo>
                  <a:pt x="1389964" y="152133"/>
                </a:lnTo>
                <a:lnTo>
                  <a:pt x="1351838" y="174917"/>
                </a:lnTo>
                <a:lnTo>
                  <a:pt x="1321866" y="204762"/>
                </a:lnTo>
                <a:lnTo>
                  <a:pt x="1300238" y="240499"/>
                </a:lnTo>
                <a:lnTo>
                  <a:pt x="1287132" y="280949"/>
                </a:lnTo>
                <a:lnTo>
                  <a:pt x="1282712" y="324942"/>
                </a:lnTo>
                <a:lnTo>
                  <a:pt x="1287195" y="371144"/>
                </a:lnTo>
                <a:lnTo>
                  <a:pt x="1300264" y="411645"/>
                </a:lnTo>
                <a:lnTo>
                  <a:pt x="1321346" y="445947"/>
                </a:lnTo>
                <a:lnTo>
                  <a:pt x="1349870" y="473532"/>
                </a:lnTo>
                <a:lnTo>
                  <a:pt x="1385277" y="493864"/>
                </a:lnTo>
                <a:lnTo>
                  <a:pt x="1426984" y="506450"/>
                </a:lnTo>
                <a:lnTo>
                  <a:pt x="1474431" y="510755"/>
                </a:lnTo>
                <a:lnTo>
                  <a:pt x="1505470" y="509460"/>
                </a:lnTo>
                <a:lnTo>
                  <a:pt x="1556994" y="500468"/>
                </a:lnTo>
                <a:lnTo>
                  <a:pt x="1561782" y="410832"/>
                </a:lnTo>
                <a:lnTo>
                  <a:pt x="1548282" y="415810"/>
                </a:lnTo>
                <a:lnTo>
                  <a:pt x="1533194" y="419531"/>
                </a:lnTo>
                <a:lnTo>
                  <a:pt x="1516278" y="421868"/>
                </a:lnTo>
                <a:lnTo>
                  <a:pt x="1497355" y="422681"/>
                </a:lnTo>
                <a:lnTo>
                  <a:pt x="1458760" y="416090"/>
                </a:lnTo>
                <a:lnTo>
                  <a:pt x="1427226" y="396582"/>
                </a:lnTo>
                <a:lnTo>
                  <a:pt x="1405966" y="364591"/>
                </a:lnTo>
                <a:lnTo>
                  <a:pt x="1398155" y="320522"/>
                </a:lnTo>
                <a:lnTo>
                  <a:pt x="1404683" y="279692"/>
                </a:lnTo>
                <a:lnTo>
                  <a:pt x="1424178" y="247599"/>
                </a:lnTo>
                <a:lnTo>
                  <a:pt x="1454924" y="226606"/>
                </a:lnTo>
                <a:lnTo>
                  <a:pt x="1495171" y="219087"/>
                </a:lnTo>
                <a:lnTo>
                  <a:pt x="1515630" y="219989"/>
                </a:lnTo>
                <a:lnTo>
                  <a:pt x="1532737" y="222427"/>
                </a:lnTo>
                <a:lnTo>
                  <a:pt x="1546796" y="225971"/>
                </a:lnTo>
                <a:lnTo>
                  <a:pt x="1558086" y="230212"/>
                </a:lnTo>
                <a:lnTo>
                  <a:pt x="1575854" y="14655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7"/>
          <p:cNvSpPr/>
          <p:nvPr/>
        </p:nvSpPr>
        <p:spPr>
          <a:xfrm>
            <a:off x="1462952" y="6212763"/>
            <a:ext cx="229515" cy="284948"/>
          </a:xfrm>
          <a:custGeom>
            <a:rect b="b" l="l" r="r" t="t"/>
            <a:pathLst>
              <a:path extrusionOk="0" h="469900" w="378460">
                <a:moveTo>
                  <a:pt x="377967" y="0"/>
                </a:moveTo>
                <a:lnTo>
                  <a:pt x="273688" y="0"/>
                </a:lnTo>
                <a:lnTo>
                  <a:pt x="273688" y="266117"/>
                </a:lnTo>
                <a:lnTo>
                  <a:pt x="268116" y="319317"/>
                </a:lnTo>
                <a:lnTo>
                  <a:pt x="251744" y="356757"/>
                </a:lnTo>
                <a:lnTo>
                  <a:pt x="225083" y="378889"/>
                </a:lnTo>
                <a:lnTo>
                  <a:pt x="188643" y="386166"/>
                </a:lnTo>
                <a:lnTo>
                  <a:pt x="152992" y="378600"/>
                </a:lnTo>
                <a:lnTo>
                  <a:pt x="126738" y="355987"/>
                </a:lnTo>
                <a:lnTo>
                  <a:pt x="110518" y="318451"/>
                </a:lnTo>
                <a:lnTo>
                  <a:pt x="104970" y="266117"/>
                </a:lnTo>
                <a:lnTo>
                  <a:pt x="104970" y="0"/>
                </a:lnTo>
                <a:lnTo>
                  <a:pt x="0" y="0"/>
                </a:lnTo>
                <a:lnTo>
                  <a:pt x="0" y="257897"/>
                </a:lnTo>
                <a:lnTo>
                  <a:pt x="4140" y="316080"/>
                </a:lnTo>
                <a:lnTo>
                  <a:pt x="16320" y="364420"/>
                </a:lnTo>
                <a:lnTo>
                  <a:pt x="36180" y="403244"/>
                </a:lnTo>
                <a:lnTo>
                  <a:pt x="63360" y="432875"/>
                </a:lnTo>
                <a:lnTo>
                  <a:pt x="97498" y="453638"/>
                </a:lnTo>
                <a:lnTo>
                  <a:pt x="138234" y="465858"/>
                </a:lnTo>
                <a:lnTo>
                  <a:pt x="185209" y="469860"/>
                </a:lnTo>
                <a:lnTo>
                  <a:pt x="233897" y="465682"/>
                </a:lnTo>
                <a:lnTo>
                  <a:pt x="276216" y="453068"/>
                </a:lnTo>
                <a:lnTo>
                  <a:pt x="311756" y="431899"/>
                </a:lnTo>
                <a:lnTo>
                  <a:pt x="340111" y="402056"/>
                </a:lnTo>
                <a:lnTo>
                  <a:pt x="360870" y="363417"/>
                </a:lnTo>
                <a:lnTo>
                  <a:pt x="373625" y="315865"/>
                </a:lnTo>
                <a:lnTo>
                  <a:pt x="377967" y="259280"/>
                </a:lnTo>
                <a:lnTo>
                  <a:pt x="37796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" name="Google Shape;38;p27"/>
          <p:cNvGrpSpPr/>
          <p:nvPr/>
        </p:nvGrpSpPr>
        <p:grpSpPr>
          <a:xfrm>
            <a:off x="1723954" y="6135384"/>
            <a:ext cx="258961" cy="362375"/>
            <a:chOff x="2842727" y="10117702"/>
            <a:chExt cx="427015" cy="597582"/>
          </a:xfrm>
        </p:grpSpPr>
        <p:sp>
          <p:nvSpPr>
            <p:cNvPr id="39" name="Google Shape;39;p27"/>
            <p:cNvSpPr/>
            <p:nvPr/>
          </p:nvSpPr>
          <p:spPr>
            <a:xfrm>
              <a:off x="2842727" y="10237764"/>
              <a:ext cx="366395" cy="477520"/>
            </a:xfrm>
            <a:custGeom>
              <a:rect b="b" l="l" r="r" t="t"/>
              <a:pathLst>
                <a:path extrusionOk="0" h="477520" w="366394">
                  <a:moveTo>
                    <a:pt x="252421" y="0"/>
                  </a:moveTo>
                  <a:lnTo>
                    <a:pt x="206913" y="3226"/>
                  </a:lnTo>
                  <a:lnTo>
                    <a:pt x="164136" y="12810"/>
                  </a:lnTo>
                  <a:lnTo>
                    <a:pt x="124791" y="28603"/>
                  </a:lnTo>
                  <a:lnTo>
                    <a:pt x="89578" y="50459"/>
                  </a:lnTo>
                  <a:lnTo>
                    <a:pt x="59197" y="78232"/>
                  </a:lnTo>
                  <a:lnTo>
                    <a:pt x="34348" y="111776"/>
                  </a:lnTo>
                  <a:lnTo>
                    <a:pt x="15732" y="150943"/>
                  </a:lnTo>
                  <a:lnTo>
                    <a:pt x="4049" y="195587"/>
                  </a:lnTo>
                  <a:lnTo>
                    <a:pt x="0" y="245563"/>
                  </a:lnTo>
                  <a:lnTo>
                    <a:pt x="3849" y="293331"/>
                  </a:lnTo>
                  <a:lnTo>
                    <a:pt x="15359" y="337340"/>
                  </a:lnTo>
                  <a:lnTo>
                    <a:pt x="34475" y="376785"/>
                  </a:lnTo>
                  <a:lnTo>
                    <a:pt x="61138" y="410861"/>
                  </a:lnTo>
                  <a:lnTo>
                    <a:pt x="95292" y="438765"/>
                  </a:lnTo>
                  <a:lnTo>
                    <a:pt x="136882" y="459692"/>
                  </a:lnTo>
                  <a:lnTo>
                    <a:pt x="185849" y="472838"/>
                  </a:lnTo>
                  <a:lnTo>
                    <a:pt x="242139" y="477399"/>
                  </a:lnTo>
                  <a:lnTo>
                    <a:pt x="281711" y="475535"/>
                  </a:lnTo>
                  <a:lnTo>
                    <a:pt x="315367" y="470716"/>
                  </a:lnTo>
                  <a:lnTo>
                    <a:pt x="342072" y="464093"/>
                  </a:lnTo>
                  <a:lnTo>
                    <a:pt x="360795" y="456823"/>
                  </a:lnTo>
                  <a:lnTo>
                    <a:pt x="345036" y="375213"/>
                  </a:lnTo>
                  <a:lnTo>
                    <a:pt x="327174" y="381031"/>
                  </a:lnTo>
                  <a:lnTo>
                    <a:pt x="305583" y="385825"/>
                  </a:lnTo>
                  <a:lnTo>
                    <a:pt x="281936" y="389081"/>
                  </a:lnTo>
                  <a:lnTo>
                    <a:pt x="257908" y="390281"/>
                  </a:lnTo>
                  <a:lnTo>
                    <a:pt x="206680" y="383477"/>
                  </a:lnTo>
                  <a:lnTo>
                    <a:pt x="165463" y="363832"/>
                  </a:lnTo>
                  <a:lnTo>
                    <a:pt x="135046" y="332499"/>
                  </a:lnTo>
                  <a:lnTo>
                    <a:pt x="116217" y="290629"/>
                  </a:lnTo>
                  <a:lnTo>
                    <a:pt x="109766" y="239374"/>
                  </a:lnTo>
                  <a:lnTo>
                    <a:pt x="117134" y="183960"/>
                  </a:lnTo>
                  <a:lnTo>
                    <a:pt x="137767" y="141083"/>
                  </a:lnTo>
                  <a:lnTo>
                    <a:pt x="169464" y="110615"/>
                  </a:lnTo>
                  <a:lnTo>
                    <a:pt x="210018" y="92429"/>
                  </a:lnTo>
                  <a:lnTo>
                    <a:pt x="257227" y="86395"/>
                  </a:lnTo>
                  <a:lnTo>
                    <a:pt x="283580" y="87824"/>
                  </a:lnTo>
                  <a:lnTo>
                    <a:pt x="307041" y="91638"/>
                  </a:lnTo>
                  <a:lnTo>
                    <a:pt x="327548" y="97129"/>
                  </a:lnTo>
                  <a:lnTo>
                    <a:pt x="345036" y="103588"/>
                  </a:lnTo>
                  <a:lnTo>
                    <a:pt x="366302" y="20575"/>
                  </a:lnTo>
                  <a:lnTo>
                    <a:pt x="348314" y="13309"/>
                  </a:lnTo>
                  <a:lnTo>
                    <a:pt x="322736" y="6686"/>
                  </a:lnTo>
                  <a:lnTo>
                    <a:pt x="290470" y="1864"/>
                  </a:lnTo>
                  <a:lnTo>
                    <a:pt x="2524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37"/>
                <a:buFont typeface="Arial"/>
                <a:buNone/>
              </a:pPr>
              <a:r>
                <a:t/>
              </a:r>
              <a:endParaRPr b="0" i="0" sz="63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0" name="Google Shape;40;p27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3157442" y="10117702"/>
              <a:ext cx="112300" cy="11226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" name="Google Shape;41;p27"/>
          <p:cNvSpPr/>
          <p:nvPr/>
        </p:nvSpPr>
        <p:spPr>
          <a:xfrm>
            <a:off x="10819315" y="397869"/>
            <a:ext cx="1360528" cy="643058"/>
          </a:xfrm>
          <a:custGeom>
            <a:rect b="b" l="l" r="r" t="t"/>
            <a:pathLst>
              <a:path extrusionOk="0" h="1060450" w="2243455">
                <a:moveTo>
                  <a:pt x="2243429" y="0"/>
                </a:moveTo>
                <a:lnTo>
                  <a:pt x="0" y="0"/>
                </a:lnTo>
                <a:lnTo>
                  <a:pt x="0" y="1059999"/>
                </a:lnTo>
                <a:lnTo>
                  <a:pt x="2243429" y="1059999"/>
                </a:lnTo>
                <a:lnTo>
                  <a:pt x="2243429" y="0"/>
                </a:lnTo>
                <a:close/>
              </a:path>
            </a:pathLst>
          </a:custGeom>
          <a:solidFill>
            <a:srgbClr val="257CE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7"/>
          <p:cNvSpPr txBox="1"/>
          <p:nvPr>
            <p:ph idx="1" type="body"/>
          </p:nvPr>
        </p:nvSpPr>
        <p:spPr>
          <a:xfrm>
            <a:off x="441023" y="458109"/>
            <a:ext cx="10183655" cy="447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4064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»"/>
              <a:defRPr b="1" sz="2183"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bg>
      <p:bgPr>
        <a:solidFill>
          <a:schemeClr val="dk2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0"/>
          <p:cNvSpPr txBox="1"/>
          <p:nvPr>
            <p:ph type="title"/>
          </p:nvPr>
        </p:nvSpPr>
        <p:spPr>
          <a:xfrm>
            <a:off x="4828848" y="2987430"/>
            <a:ext cx="6526400" cy="28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6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1">
  <p:cSld name="TITLE_4_1_1">
    <p:bg>
      <p:bgPr>
        <a:solidFill>
          <a:schemeClr val="dk2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03076" y="186298"/>
            <a:ext cx="5082864" cy="6013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" name="Google Shape;47;p31"/>
          <p:cNvGrpSpPr/>
          <p:nvPr/>
        </p:nvGrpSpPr>
        <p:grpSpPr>
          <a:xfrm>
            <a:off x="1" y="-124"/>
            <a:ext cx="6471553" cy="5740374"/>
            <a:chOff x="0" y="-126"/>
            <a:chExt cx="4554438" cy="5386482"/>
          </a:xfrm>
        </p:grpSpPr>
        <p:sp>
          <p:nvSpPr>
            <p:cNvPr id="48" name="Google Shape;48;p31"/>
            <p:cNvSpPr/>
            <p:nvPr/>
          </p:nvSpPr>
          <p:spPr>
            <a:xfrm flipH="1" rot="10800000">
              <a:off x="0" y="-126"/>
              <a:ext cx="4554438" cy="5386482"/>
            </a:xfrm>
            <a:custGeom>
              <a:rect b="b" l="l" r="r" t="t"/>
              <a:pathLst>
                <a:path extrusionOk="0" h="6374535" w="5389868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Una caricatura de una ciudad&#10;&#10;Descripción generada automáticamente" id="49" name="Google Shape;49;p31"/>
            <p:cNvPicPr preferRelativeResize="0"/>
            <p:nvPr/>
          </p:nvPicPr>
          <p:blipFill rotWithShape="1">
            <a:blip r:embed="rId3">
              <a:alphaModFix/>
            </a:blip>
            <a:srcRect b="0" l="9870" r="6482" t="0"/>
            <a:stretch/>
          </p:blipFill>
          <p:spPr>
            <a:xfrm>
              <a:off x="1" y="-1"/>
              <a:ext cx="4423169" cy="5247982"/>
            </a:xfrm>
            <a:custGeom>
              <a:rect b="b" l="l" r="r" t="t"/>
              <a:pathLst>
                <a:path extrusionOk="0" h="6210629" w="5234519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50" name="Google Shape;50;p31"/>
          <p:cNvSpPr txBox="1"/>
          <p:nvPr>
            <p:ph type="title"/>
          </p:nvPr>
        </p:nvSpPr>
        <p:spPr>
          <a:xfrm>
            <a:off x="4006100" y="3476150"/>
            <a:ext cx="7994400" cy="1603200"/>
          </a:xfrm>
          <a:prstGeom prst="rect">
            <a:avLst/>
          </a:prstGeom>
          <a:solidFill>
            <a:srgbClr val="DE3075">
              <a:alpha val="62745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2">
  <p:cSld name="TITLE_4">
    <p:bg>
      <p:bgPr>
        <a:solidFill>
          <a:schemeClr val="accen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32"/>
          <p:cNvGrpSpPr/>
          <p:nvPr/>
        </p:nvGrpSpPr>
        <p:grpSpPr>
          <a:xfrm>
            <a:off x="1" y="-124"/>
            <a:ext cx="6471553" cy="5740374"/>
            <a:chOff x="0" y="-126"/>
            <a:chExt cx="4554438" cy="5386482"/>
          </a:xfrm>
        </p:grpSpPr>
        <p:sp>
          <p:nvSpPr>
            <p:cNvPr id="53" name="Google Shape;53;p32"/>
            <p:cNvSpPr/>
            <p:nvPr/>
          </p:nvSpPr>
          <p:spPr>
            <a:xfrm flipH="1" rot="10800000">
              <a:off x="0" y="-126"/>
              <a:ext cx="4554438" cy="5386482"/>
            </a:xfrm>
            <a:custGeom>
              <a:rect b="b" l="l" r="r" t="t"/>
              <a:pathLst>
                <a:path extrusionOk="0" h="6374535" w="5389868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Imagen que contiene persona, foto, hombre, mujer&#10;&#10;Descripción generada automáticamente" id="54" name="Google Shape;54;p32"/>
            <p:cNvPicPr preferRelativeResize="0"/>
            <p:nvPr/>
          </p:nvPicPr>
          <p:blipFill rotWithShape="1">
            <a:blip r:embed="rId2">
              <a:alphaModFix/>
            </a:blip>
            <a:srcRect b="0" l="0" r="16348" t="0"/>
            <a:stretch/>
          </p:blipFill>
          <p:spPr>
            <a:xfrm>
              <a:off x="1" y="-1"/>
              <a:ext cx="4423169" cy="5247982"/>
            </a:xfrm>
            <a:custGeom>
              <a:rect b="b" l="l" r="r" t="t"/>
              <a:pathLst>
                <a:path extrusionOk="0" h="6210629" w="5234519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55" name="Google Shape;55;p32"/>
          <p:cNvSpPr txBox="1"/>
          <p:nvPr>
            <p:ph type="title"/>
          </p:nvPr>
        </p:nvSpPr>
        <p:spPr>
          <a:xfrm>
            <a:off x="4006100" y="3476150"/>
            <a:ext cx="7994400" cy="1603200"/>
          </a:xfrm>
          <a:prstGeom prst="rect">
            <a:avLst/>
          </a:prstGeom>
          <a:solidFill>
            <a:srgbClr val="898B90">
              <a:alpha val="67058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/>
        </p:txBody>
      </p:sp>
      <p:pic>
        <p:nvPicPr>
          <p:cNvPr id="56" name="Google Shape;5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03076" y="186298"/>
            <a:ext cx="5082864" cy="601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idx="1" type="body"/>
          </p:nvPr>
        </p:nvSpPr>
        <p:spPr>
          <a:xfrm>
            <a:off x="392200" y="1218600"/>
            <a:ext cx="114076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b="0" i="0" sz="24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b="0"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b="0"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b="0"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b="0" i="0" sz="14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b="0"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b="0"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b="0"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b="0"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2" type="sldNum"/>
          </p:nvPr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8" name="Google Shape;8;p21"/>
          <p:cNvSpPr txBox="1"/>
          <p:nvPr>
            <p:ph type="title"/>
          </p:nvPr>
        </p:nvSpPr>
        <p:spPr>
          <a:xfrm>
            <a:off x="2351600" y="212725"/>
            <a:ext cx="9002400" cy="8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"/>
          <p:cNvSpPr txBox="1"/>
          <p:nvPr>
            <p:ph type="ctrTitle"/>
          </p:nvPr>
        </p:nvSpPr>
        <p:spPr>
          <a:xfrm>
            <a:off x="1721213" y="5276020"/>
            <a:ext cx="4112779" cy="2392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3600"/>
              <a:t>Ingeniería de </a:t>
            </a:r>
            <a:br>
              <a:rPr lang="es-ES" sz="3600"/>
            </a:br>
            <a:r>
              <a:rPr lang="es-ES" sz="3600"/>
              <a:t>Software</a:t>
            </a:r>
            <a:br>
              <a:rPr lang="es-ES" sz="3600"/>
            </a:br>
            <a:r>
              <a:rPr lang="es-ES" sz="3600"/>
              <a:t>Evaluación N°2</a:t>
            </a:r>
            <a:endParaRPr/>
          </a:p>
        </p:txBody>
      </p:sp>
      <p:sp>
        <p:nvSpPr>
          <p:cNvPr id="138" name="Google Shape;138;p1"/>
          <p:cNvSpPr/>
          <p:nvPr>
            <p:ph idx="1" type="subTitle"/>
          </p:nvPr>
        </p:nvSpPr>
        <p:spPr>
          <a:xfrm>
            <a:off x="1315862" y="5753502"/>
            <a:ext cx="5283748" cy="693523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t" bIns="0" lIns="91425" spcFirstLastPara="1" rIns="182875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sz="3600"/>
              <a:t>RQY1102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10" title="4+1-Vista Lógica (3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575" y="433333"/>
            <a:ext cx="11400040" cy="567194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0"/>
          <p:cNvSpPr txBox="1"/>
          <p:nvPr>
            <p:ph type="title"/>
          </p:nvPr>
        </p:nvSpPr>
        <p:spPr>
          <a:xfrm>
            <a:off x="1703501" y="433331"/>
            <a:ext cx="10302421" cy="447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s-E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Vista Lógica</a:t>
            </a:r>
            <a:endParaRPr sz="3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6"/>
          <p:cNvSpPr txBox="1"/>
          <p:nvPr>
            <p:ph idx="4294967295" type="title"/>
          </p:nvPr>
        </p:nvSpPr>
        <p:spPr>
          <a:xfrm>
            <a:off x="4810199" y="372772"/>
            <a:ext cx="5718175" cy="8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s-ES" sz="3200">
                <a:solidFill>
                  <a:schemeClr val="dk1"/>
                </a:solidFill>
              </a:rPr>
              <a:t>Vista de Despliegue</a:t>
            </a:r>
            <a:endParaRPr/>
          </a:p>
        </p:txBody>
      </p:sp>
      <p:pic>
        <p:nvPicPr>
          <p:cNvPr id="198" name="Google Shape;198;p16" title="4+1-Vista Desplieg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4488" y="1185572"/>
            <a:ext cx="8963025" cy="467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19" title="4+1-Vista Proceso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3700" y="332126"/>
            <a:ext cx="10044600" cy="5801024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9"/>
          <p:cNvSpPr txBox="1"/>
          <p:nvPr/>
        </p:nvSpPr>
        <p:spPr>
          <a:xfrm>
            <a:off x="4830519" y="332132"/>
            <a:ext cx="5718175" cy="8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</a:pPr>
            <a:r>
              <a:rPr b="1" lang="es-ES" sz="3200"/>
              <a:t>Vista de Procesos</a:t>
            </a:r>
            <a:endParaRPr b="0" i="0" sz="3200" u="none" cap="none" strike="noStrike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7" title="4+1-Vista Física.drawio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7100" y="204600"/>
            <a:ext cx="10693151" cy="599722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7"/>
          <p:cNvSpPr txBox="1"/>
          <p:nvPr>
            <p:ph idx="4294967295" type="title"/>
          </p:nvPr>
        </p:nvSpPr>
        <p:spPr>
          <a:xfrm>
            <a:off x="5054855" y="306578"/>
            <a:ext cx="57183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s-ES">
                <a:solidFill>
                  <a:schemeClr val="dk1"/>
                </a:solidFill>
              </a:rPr>
              <a:t>Vista Física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g357b8a12009_2_2" title="4+1-Vista de Escenario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5000" y="410000"/>
            <a:ext cx="8784725" cy="631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357b8a12009_2_2"/>
          <p:cNvSpPr txBox="1"/>
          <p:nvPr>
            <p:ph idx="4294967295" type="title"/>
          </p:nvPr>
        </p:nvSpPr>
        <p:spPr>
          <a:xfrm>
            <a:off x="5054855" y="306578"/>
            <a:ext cx="57183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s-ES">
                <a:solidFill>
                  <a:schemeClr val="dk1"/>
                </a:solidFill>
              </a:rPr>
              <a:t>Vista de Escenarios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2"/>
          <p:cNvSpPr txBox="1"/>
          <p:nvPr>
            <p:ph type="title"/>
          </p:nvPr>
        </p:nvSpPr>
        <p:spPr>
          <a:xfrm>
            <a:off x="2936416" y="2749423"/>
            <a:ext cx="547013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4000">
                <a:solidFill>
                  <a:schemeClr val="lt1"/>
                </a:solidFill>
              </a:rPr>
              <a:t>Estándares de calidad</a:t>
            </a:r>
            <a:endParaRPr sz="4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7b8a12009_3_16"/>
          <p:cNvSpPr txBox="1"/>
          <p:nvPr/>
        </p:nvSpPr>
        <p:spPr>
          <a:xfrm>
            <a:off x="1449225" y="751654"/>
            <a:ext cx="38607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</a:pPr>
            <a:r>
              <a:rPr b="1" lang="es-ES" sz="2600"/>
              <a:t>Estándares</a:t>
            </a:r>
            <a:r>
              <a:rPr b="1" lang="es-ES" sz="2600"/>
              <a:t> de calidad</a:t>
            </a:r>
            <a:endParaRPr b="1" i="0" sz="2600" u="none" cap="none" strike="noStrike">
              <a:solidFill>
                <a:srgbClr val="000000"/>
              </a:solidFill>
            </a:endParaRPr>
          </a:p>
        </p:txBody>
      </p:sp>
      <p:sp>
        <p:nvSpPr>
          <p:cNvPr id="227" name="Google Shape;227;g357b8a12009_3_16"/>
          <p:cNvSpPr txBox="1"/>
          <p:nvPr/>
        </p:nvSpPr>
        <p:spPr>
          <a:xfrm>
            <a:off x="1228725" y="1390050"/>
            <a:ext cx="9503400" cy="26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2200"/>
              <a:t>El diseño de software con el modelo 4+1 asegura calidad mediante estándares como </a:t>
            </a:r>
            <a:r>
              <a:rPr b="1" lang="es-ES" sz="2200"/>
              <a:t>correctitud</a:t>
            </a:r>
            <a:r>
              <a:rPr lang="es-ES" sz="2200"/>
              <a:t>, </a:t>
            </a:r>
            <a:r>
              <a:rPr b="1" lang="es-ES" sz="2200"/>
              <a:t>modularidad</a:t>
            </a:r>
            <a:r>
              <a:rPr lang="es-ES" sz="2200"/>
              <a:t>, </a:t>
            </a:r>
            <a:r>
              <a:rPr b="1" lang="es-ES" sz="2200"/>
              <a:t>reusabilidad</a:t>
            </a:r>
            <a:r>
              <a:rPr lang="es-ES" sz="2200"/>
              <a:t>, </a:t>
            </a:r>
            <a:r>
              <a:rPr b="1" lang="es-ES" sz="2200"/>
              <a:t>escalabilidad</a:t>
            </a:r>
            <a:r>
              <a:rPr lang="es-ES" sz="2200"/>
              <a:t>, </a:t>
            </a:r>
            <a:r>
              <a:rPr b="1" lang="es-ES" sz="2200"/>
              <a:t>mantenibilidad</a:t>
            </a:r>
            <a:r>
              <a:rPr lang="es-ES" sz="2200"/>
              <a:t>, </a:t>
            </a:r>
            <a:r>
              <a:rPr b="1" lang="es-ES" sz="2200"/>
              <a:t>seguridad</a:t>
            </a:r>
            <a:r>
              <a:rPr lang="es-ES" sz="2200"/>
              <a:t>, </a:t>
            </a:r>
            <a:r>
              <a:rPr b="1" lang="es-ES" sz="2200"/>
              <a:t>desempeño</a:t>
            </a:r>
            <a:r>
              <a:rPr lang="es-ES" sz="2200"/>
              <a:t> y </a:t>
            </a:r>
            <a:r>
              <a:rPr b="1" lang="es-ES" sz="2200"/>
              <a:t>usabilidad</a:t>
            </a:r>
            <a:r>
              <a:rPr lang="es-ES" sz="2200"/>
              <a:t>. Estas cualidades se aplican en las diferentes vistas del modelo: </a:t>
            </a:r>
            <a:r>
              <a:rPr b="1" lang="es-ES" sz="2200"/>
              <a:t>lógica</a:t>
            </a:r>
            <a:r>
              <a:rPr lang="es-ES" sz="2200"/>
              <a:t> (modularidad y reusabilidad), </a:t>
            </a:r>
            <a:r>
              <a:rPr b="1" lang="es-ES" sz="2200"/>
              <a:t>desarrollo</a:t>
            </a:r>
            <a:r>
              <a:rPr lang="es-ES" sz="2200"/>
              <a:t> (seguridad y desempeño), </a:t>
            </a:r>
            <a:r>
              <a:rPr b="1" lang="es-ES" sz="2200"/>
              <a:t>procesos</a:t>
            </a:r>
            <a:r>
              <a:rPr lang="es-ES" sz="2200"/>
              <a:t> (escalabilidad y mantenibilidad) y </a:t>
            </a:r>
            <a:r>
              <a:rPr b="1" lang="es-ES" sz="2200"/>
              <a:t>física</a:t>
            </a:r>
            <a:r>
              <a:rPr lang="es-ES" sz="2200"/>
              <a:t> (seguridad y desempeño).</a:t>
            </a:r>
            <a:endParaRPr sz="2200"/>
          </a:p>
          <a:p>
            <a:pPr indent="0" lvl="0" marL="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g357b8a12009_3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1700" y="3999150"/>
            <a:ext cx="4541144" cy="255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57b8a12009_3_12"/>
          <p:cNvSpPr txBox="1"/>
          <p:nvPr>
            <p:ph type="title"/>
          </p:nvPr>
        </p:nvSpPr>
        <p:spPr>
          <a:xfrm>
            <a:off x="2936416" y="2749423"/>
            <a:ext cx="5470200" cy="9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2600">
                <a:solidFill>
                  <a:schemeClr val="lt1"/>
                </a:solidFill>
              </a:rPr>
              <a:t>Conclusión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4"/>
          <p:cNvSpPr txBox="1"/>
          <p:nvPr>
            <p:ph type="title"/>
          </p:nvPr>
        </p:nvSpPr>
        <p:spPr>
          <a:xfrm>
            <a:off x="4783383" y="4972050"/>
            <a:ext cx="5470133" cy="891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4000">
                <a:solidFill>
                  <a:schemeClr val="lt1"/>
                </a:solidFill>
              </a:rPr>
              <a:t>Muchas gracias</a:t>
            </a:r>
            <a:br>
              <a:rPr lang="es-ES" sz="4000">
                <a:solidFill>
                  <a:schemeClr val="lt1"/>
                </a:solidFill>
              </a:rPr>
            </a:br>
            <a:br>
              <a:rPr lang="es-ES" sz="4000"/>
            </a:br>
            <a:br>
              <a:rPr lang="es-ES" sz="4000"/>
            </a:br>
            <a:endParaRPr sz="4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"/>
          <p:cNvSpPr txBox="1"/>
          <p:nvPr>
            <p:ph idx="4294967295" type="sldNum"/>
          </p:nvPr>
        </p:nvSpPr>
        <p:spPr>
          <a:xfrm>
            <a:off x="101346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44" name="Google Shape;144;p3"/>
          <p:cNvSpPr txBox="1"/>
          <p:nvPr>
            <p:ph idx="4294967295" type="body"/>
          </p:nvPr>
        </p:nvSpPr>
        <p:spPr>
          <a:xfrm>
            <a:off x="340725" y="3240050"/>
            <a:ext cx="6096000" cy="29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ES" sz="1800">
                <a:solidFill>
                  <a:schemeClr val="dk1"/>
                </a:solidFill>
              </a:rPr>
              <a:t>Sección: 010D</a:t>
            </a:r>
            <a:br>
              <a:rPr lang="es-ES" sz="1800"/>
            </a:br>
            <a:r>
              <a:rPr lang="es-ES" sz="1800">
                <a:solidFill>
                  <a:schemeClr val="dk1"/>
                </a:solidFill>
              </a:rPr>
              <a:t>Docente: Mauricio Figueroa Colarte</a:t>
            </a:r>
            <a:br>
              <a:rPr lang="es-ES" sz="1800"/>
            </a:br>
            <a:r>
              <a:rPr lang="es-ES" sz="1800">
                <a:solidFill>
                  <a:schemeClr val="dk1"/>
                </a:solidFill>
              </a:rPr>
              <a:t>Grupo Nº: 7</a:t>
            </a:r>
            <a:br>
              <a:rPr lang="es-ES" sz="1800"/>
            </a:br>
            <a:r>
              <a:rPr lang="es-ES" sz="1800">
                <a:solidFill>
                  <a:schemeClr val="dk1"/>
                </a:solidFill>
              </a:rPr>
              <a:t>Integrantes:</a:t>
            </a:r>
            <a:br>
              <a:rPr lang="es-ES" sz="1800"/>
            </a:br>
            <a:r>
              <a:rPr lang="es-ES" sz="1800">
                <a:solidFill>
                  <a:schemeClr val="dk1"/>
                </a:solidFill>
              </a:rPr>
              <a:t>Constanza Jerez</a:t>
            </a:r>
            <a:br>
              <a:rPr lang="es-ES" sz="1800"/>
            </a:br>
            <a:r>
              <a:rPr lang="es-ES" sz="1800">
                <a:solidFill>
                  <a:schemeClr val="dk1"/>
                </a:solidFill>
              </a:rPr>
              <a:t>José Núñez Hernández</a:t>
            </a:r>
            <a:br>
              <a:rPr lang="es-ES" sz="1800"/>
            </a:br>
            <a:r>
              <a:rPr lang="es-ES" sz="1800">
                <a:solidFill>
                  <a:schemeClr val="dk1"/>
                </a:solidFill>
              </a:rPr>
              <a:t>Benjamín Pérez Hinojosa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ES" sz="1800">
                <a:solidFill>
                  <a:schemeClr val="dk1"/>
                </a:solidFill>
              </a:rPr>
              <a:t>Dedxon Tapia Aguilera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ES" sz="1800">
                <a:solidFill>
                  <a:schemeClr val="dk1"/>
                </a:solidFill>
              </a:rPr>
              <a:t>Esther Orellana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7"/>
          <p:cNvSpPr txBox="1"/>
          <p:nvPr>
            <p:ph type="title"/>
          </p:nvPr>
        </p:nvSpPr>
        <p:spPr>
          <a:xfrm>
            <a:off x="4783383" y="4972050"/>
            <a:ext cx="5470133" cy="891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s-ES" sz="4000">
                <a:solidFill>
                  <a:schemeClr val="lt1"/>
                </a:solidFill>
              </a:rPr>
              <a:t>Introducción</a:t>
            </a:r>
            <a:endParaRPr sz="4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8"/>
          <p:cNvSpPr txBox="1"/>
          <p:nvPr>
            <p:ph type="title"/>
          </p:nvPr>
        </p:nvSpPr>
        <p:spPr>
          <a:xfrm>
            <a:off x="1474901" y="433331"/>
            <a:ext cx="10302421" cy="447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/>
              <a:t>Entorno de negocio</a:t>
            </a:r>
            <a:endParaRPr/>
          </a:p>
        </p:txBody>
      </p:sp>
      <p:sp>
        <p:nvSpPr>
          <p:cNvPr id="155" name="Google Shape;155;p48"/>
          <p:cNvSpPr txBox="1"/>
          <p:nvPr/>
        </p:nvSpPr>
        <p:spPr>
          <a:xfrm>
            <a:off x="1474901" y="339810"/>
            <a:ext cx="3860670" cy="8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</a:pPr>
            <a:r>
              <a:rPr b="1" i="0" lang="es-ES" sz="2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Introducción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48"/>
          <p:cNvSpPr txBox="1"/>
          <p:nvPr/>
        </p:nvSpPr>
        <p:spPr>
          <a:xfrm>
            <a:off x="1344300" y="1094675"/>
            <a:ext cx="9503400" cy="23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los pasos fronterizos terrestres de Chile, como el Paso Cardenal Samoré y Los Libertadores, se enfrentan a una problemática crítica: una larga espera, especialmente en temporadas altas. Esta congestión se debe a múltiples factores: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Procesos manuales desactualizados, falta de coordinación binacional, infraestructura insuficiente, desinformación de usuarios.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Estos desafíos no sólo desincentivan el turismo y el comercio, sino que también impactan en la eficiencia fiscal y la seguridad nacional.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7" name="Google Shape;15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16300" y="3306475"/>
            <a:ext cx="5614310" cy="315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0"/>
          <p:cNvSpPr txBox="1"/>
          <p:nvPr>
            <p:ph type="title"/>
          </p:nvPr>
        </p:nvSpPr>
        <p:spPr>
          <a:xfrm>
            <a:off x="2936416" y="2749423"/>
            <a:ext cx="547013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2600">
                <a:solidFill>
                  <a:schemeClr val="lt1"/>
                </a:solidFill>
              </a:rPr>
              <a:t>Ciclo de Vida del Software Aplicado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"/>
          <p:cNvSpPr txBox="1"/>
          <p:nvPr/>
        </p:nvSpPr>
        <p:spPr>
          <a:xfrm>
            <a:off x="1656600" y="1737750"/>
            <a:ext cx="9381300" cy="47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/>
              <a:t>Durante la primera etapa del desarrollo del sistema, se recolectaron y analizaron los requisitos funcionales y no funcionales, elaborando una carta Gantt para planificar actividades, tiempos y delimitar el alcance del proyecto. En la segunda etapa, se avanzó en el diseño utilizando el modelo 4+1, desarrollando diagramas UML con el objetivo de ofrecer una solución robusta y modular para modernizar el proceso aduanero chileno.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5"/>
          <p:cNvSpPr txBox="1"/>
          <p:nvPr/>
        </p:nvSpPr>
        <p:spPr>
          <a:xfrm>
            <a:off x="6100519" y="291492"/>
            <a:ext cx="5718175" cy="8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</a:pPr>
            <a:r>
              <a:rPr b="1" i="0" lang="es-ES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Ciclo de Vida del Software Aplicado</a:t>
            </a:r>
            <a:endParaRPr b="0" i="0" sz="3200" u="none" cap="none" strike="noStrike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169" name="Google Shape;16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2975" y="4174550"/>
            <a:ext cx="3459075" cy="1978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7b8a12009_3_0"/>
          <p:cNvSpPr txBox="1"/>
          <p:nvPr>
            <p:ph type="title"/>
          </p:nvPr>
        </p:nvSpPr>
        <p:spPr>
          <a:xfrm>
            <a:off x="2936416" y="2749423"/>
            <a:ext cx="5470200" cy="9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2600">
                <a:solidFill>
                  <a:schemeClr val="lt1"/>
                </a:solidFill>
              </a:rPr>
              <a:t>Modelo 4+1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7b8a12009_3_4"/>
          <p:cNvSpPr txBox="1"/>
          <p:nvPr/>
        </p:nvSpPr>
        <p:spPr>
          <a:xfrm>
            <a:off x="1470400" y="1251600"/>
            <a:ext cx="6237900" cy="44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500"/>
              <a:t>El modelo 4+1 es una forma de documentar y visualizar la arquitectura de un sistema de software desde diferentes perspectivas. Su principal objetivo es facilitar la comprensión del sistema por parte de distintos actores involucrados en el desarrollo.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500"/>
              <a:t>1. Vista lógica: Muestra la estructura funcional del sistema: clases, objetos y relaciones.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500"/>
              <a:t>2. Vista de Procesos: Describe el comportamiento en tiempo de ejecución: procesos, hilos y comunicación.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500"/>
              <a:t>3. Vista de Despliegue: Organiza el código fuente: módulos, paquetes y componentes.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500"/>
              <a:t>4. Vista Física: Representa cómo se distribuye el sistema en el hardware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500"/>
              <a:t>+1. Vista de Escenarios: Conecta todas las vistas mostrando cómo el usuario interactúa con el sistema mediante escenarios reales.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marR="179705" rtl="0" algn="just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179705" rtl="0" algn="just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357b8a12009_3_4"/>
          <p:cNvSpPr txBox="1"/>
          <p:nvPr/>
        </p:nvSpPr>
        <p:spPr>
          <a:xfrm>
            <a:off x="6100519" y="291492"/>
            <a:ext cx="57183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</a:pPr>
            <a:r>
              <a:rPr b="1" lang="es-ES" sz="3200"/>
              <a:t>Modelo 4+1</a:t>
            </a:r>
            <a:endParaRPr b="0" i="0" sz="3200" u="none" cap="none" strike="noStrike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181" name="Google Shape;181;g357b8a12009_3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6250" y="1711815"/>
            <a:ext cx="3573875" cy="357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"/>
          <p:cNvSpPr txBox="1"/>
          <p:nvPr>
            <p:ph type="title"/>
          </p:nvPr>
        </p:nvSpPr>
        <p:spPr>
          <a:xfrm>
            <a:off x="4783383" y="4972050"/>
            <a:ext cx="5470133" cy="891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4000">
                <a:solidFill>
                  <a:schemeClr val="lt1"/>
                </a:solidFill>
              </a:rPr>
              <a:t>Diagramas</a:t>
            </a:r>
            <a:endParaRPr sz="4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4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Francisca Navarro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0x01010030FD07C9EB9E314AA83D476BFE596F97</vt:lpwstr>
  </property>
</Properties>
</file>